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257" r:id="rId5"/>
    <p:sldId id="258" r:id="rId6"/>
    <p:sldId id="274" r:id="rId7"/>
    <p:sldId id="303" r:id="rId8"/>
    <p:sldId id="289" r:id="rId9"/>
    <p:sldId id="275" r:id="rId10"/>
    <p:sldId id="290" r:id="rId11"/>
    <p:sldId id="276" r:id="rId12"/>
    <p:sldId id="277" r:id="rId13"/>
    <p:sldId id="278" r:id="rId14"/>
    <p:sldId id="279" r:id="rId15"/>
    <p:sldId id="280" r:id="rId16"/>
    <p:sldId id="281" r:id="rId17"/>
    <p:sldId id="291" r:id="rId18"/>
    <p:sldId id="267" r:id="rId19"/>
    <p:sldId id="292" r:id="rId20"/>
    <p:sldId id="282" r:id="rId21"/>
    <p:sldId id="285" r:id="rId22"/>
    <p:sldId id="284" r:id="rId23"/>
    <p:sldId id="288" r:id="rId24"/>
    <p:sldId id="305" r:id="rId25"/>
    <p:sldId id="304" r:id="rId26"/>
    <p:sldId id="286" r:id="rId27"/>
    <p:sldId id="293" r:id="rId28"/>
    <p:sldId id="300" r:id="rId29"/>
    <p:sldId id="294" r:id="rId30"/>
    <p:sldId id="295" r:id="rId31"/>
    <p:sldId id="301" r:id="rId32"/>
    <p:sldId id="296" r:id="rId33"/>
    <p:sldId id="297" r:id="rId34"/>
    <p:sldId id="298" r:id="rId35"/>
    <p:sldId id="299" r:id="rId36"/>
    <p:sldId id="302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7" d="100"/>
          <a:sy n="77" d="100"/>
        </p:scale>
        <p:origin x="165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iepagina.nl/Videobiologie/alcoholvergiftiging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iepagina.nl/Flashfiles/Ispring/hersene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7HnNqt3w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Het zenuwstelsel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nl-NL" dirty="0"/>
              <a:t>AF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Periode 3</a:t>
            </a:r>
          </a:p>
          <a:p>
            <a:pPr algn="l"/>
            <a:r>
              <a:rPr lang="nl-NL" dirty="0"/>
              <a:t>Les 1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Grote hersenen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Functies die te maken hebben met bewegen, voelen en denken</a:t>
            </a:r>
          </a:p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95605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3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Kleine hersenen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Functie: bewegingen vloeiend en gecoördineerd laten verlopen </a:t>
            </a:r>
          </a:p>
          <a:p>
            <a:endParaRPr lang="nl-N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6017"/>
            <a:ext cx="4331345" cy="36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0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229576" y="5805264"/>
            <a:ext cx="8518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/>
              <a:t>= Schakelcentrum voor binnenkomende informatie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Tussenhersenen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7243"/>
            <a:ext cx="5976664" cy="38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keraccolade 5"/>
          <p:cNvSpPr/>
          <p:nvPr/>
        </p:nvSpPr>
        <p:spPr>
          <a:xfrm>
            <a:off x="2915816" y="3429000"/>
            <a:ext cx="360040" cy="115212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424368" y="3599225"/>
            <a:ext cx="2345044" cy="8528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6015" y="3820397"/>
            <a:ext cx="215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Tussenhersenen</a:t>
            </a:r>
          </a:p>
        </p:txBody>
      </p:sp>
    </p:spTree>
    <p:extLst>
      <p:ext uri="{BB962C8B-B14F-4D97-AF65-F5344CB8AC3E}">
        <p14:creationId xmlns:p14="http://schemas.microsoft.com/office/powerpoint/2010/main" val="8855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Hersenstam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Belangrijke centra voor:</a:t>
            </a:r>
          </a:p>
          <a:p>
            <a:pPr>
              <a:buFontTx/>
              <a:buChar char="-"/>
            </a:pPr>
            <a:r>
              <a:rPr lang="nl-NL" dirty="0"/>
              <a:t>Ademhaling</a:t>
            </a:r>
          </a:p>
          <a:p>
            <a:pPr>
              <a:buFontTx/>
              <a:buChar char="-"/>
            </a:pPr>
            <a:r>
              <a:rPr lang="nl-NL" dirty="0"/>
              <a:t>Temperatuur </a:t>
            </a:r>
          </a:p>
          <a:p>
            <a:pPr>
              <a:buFontTx/>
              <a:buChar char="-"/>
            </a:pPr>
            <a:r>
              <a:rPr lang="nl-NL" dirty="0"/>
              <a:t>Hartslag</a:t>
            </a:r>
          </a:p>
          <a:p>
            <a:pPr>
              <a:buFontTx/>
              <a:buChar char="-"/>
            </a:pPr>
            <a:r>
              <a:rPr lang="nl-NL" dirty="0"/>
              <a:t>Bloeddruk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84" y="1844824"/>
            <a:ext cx="4902395" cy="3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3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246B8-BABD-4182-A259-8CBDE66B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18570-16A2-4E14-B1B5-7154000E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Zoek een plaatje van het ruggenmerg op.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Teken deze na.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Zoek op wat de functies van het ruggenmerg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9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309" y="25431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Centrale zenuwstelsel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198" y="163776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Ruggenmerg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Zorgt voor de kort prikkelroute</a:t>
            </a:r>
          </a:p>
          <a:p>
            <a:pPr marL="0" indent="0">
              <a:buNone/>
            </a:pPr>
            <a:r>
              <a:rPr lang="nl-NL" dirty="0"/>
              <a:t>	(zie volgende les)</a:t>
            </a:r>
          </a:p>
          <a:p>
            <a:r>
              <a:rPr lang="nl-NL" dirty="0"/>
              <a:t>Vanuit ruggenmerg lange uitlopers naar </a:t>
            </a:r>
          </a:p>
          <a:p>
            <a:pPr marL="365760" lvl="1" indent="0">
              <a:buNone/>
            </a:pPr>
            <a:r>
              <a:rPr lang="nl-NL" dirty="0"/>
              <a:t>de romp en ledematen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93372C-3E0E-47E4-A40B-12479CFBD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25" y="807622"/>
            <a:ext cx="2543733" cy="52192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E2B007-A850-4CF0-B799-173C1C31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63699"/>
            <a:ext cx="3201087" cy="26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7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8EE35-E7B4-4219-928C-FA5C830E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798E2E-8A5A-4EFC-B691-D7DC31D2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Zoek op hoe het centrale zenuwstelsel wordt beschermd en waarom.</a:t>
            </a:r>
          </a:p>
        </p:txBody>
      </p:sp>
    </p:spTree>
    <p:extLst>
      <p:ext uri="{BB962C8B-B14F-4D97-AF65-F5344CB8AC3E}">
        <p14:creationId xmlns:p14="http://schemas.microsoft.com/office/powerpoint/2010/main" val="134777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F0930-3C80-4EA7-97AB-E59D80F1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30978D-AF9C-42AD-9B84-E8A1D37D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centrale zenuwstelsel is geheel omgeven door bot:</a:t>
            </a:r>
          </a:p>
          <a:p>
            <a:r>
              <a:rPr lang="nl-NL" dirty="0"/>
              <a:t>Schedel </a:t>
            </a:r>
          </a:p>
          <a:p>
            <a:r>
              <a:rPr lang="nl-NL" dirty="0"/>
              <a:t>Wervelkolom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En vliezen (van buiten naar binnen):</a:t>
            </a:r>
          </a:p>
          <a:p>
            <a:r>
              <a:rPr lang="nl-NL" dirty="0"/>
              <a:t>Harde hersenvlies </a:t>
            </a:r>
          </a:p>
          <a:p>
            <a:r>
              <a:rPr lang="nl-NL" dirty="0"/>
              <a:t>Spinnenwebvlies</a:t>
            </a:r>
          </a:p>
          <a:p>
            <a:r>
              <a:rPr lang="nl-NL" dirty="0"/>
              <a:t>Zachte hersenvlies</a:t>
            </a:r>
          </a:p>
        </p:txBody>
      </p:sp>
    </p:spTree>
    <p:extLst>
      <p:ext uri="{BB962C8B-B14F-4D97-AF65-F5344CB8AC3E}">
        <p14:creationId xmlns:p14="http://schemas.microsoft.com/office/powerpoint/2010/main" val="183219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37388"/>
            <a:ext cx="8229600" cy="1143000"/>
          </a:xfrm>
        </p:spPr>
        <p:txBody>
          <a:bodyPr/>
          <a:lstStyle/>
          <a:p>
            <a:r>
              <a:rPr lang="nl-NL" dirty="0"/>
              <a:t>Hersenvliezen en hersenvocht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2" y="1580388"/>
            <a:ext cx="4003652" cy="43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67190"/>
            <a:ext cx="4631113" cy="39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Bloedvoorziening hersenen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5783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7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Introductie Periode 3</a:t>
            </a:r>
          </a:p>
          <a:p>
            <a:r>
              <a:rPr lang="nl-NL" dirty="0"/>
              <a:t>Leervraag van vandaag</a:t>
            </a:r>
          </a:p>
          <a:p>
            <a:r>
              <a:rPr lang="nl-NL" dirty="0"/>
              <a:t>Zenuwstelsel</a:t>
            </a:r>
          </a:p>
          <a:p>
            <a:r>
              <a:rPr lang="nl-NL" dirty="0"/>
              <a:t>Centrale zenuwstelsel</a:t>
            </a:r>
          </a:p>
          <a:p>
            <a:pPr lvl="1"/>
            <a:r>
              <a:rPr lang="nl-NL" dirty="0"/>
              <a:t>Ligging en bouw</a:t>
            </a:r>
          </a:p>
          <a:p>
            <a:pPr lvl="1"/>
            <a:r>
              <a:rPr lang="nl-NL" dirty="0"/>
              <a:t>Bescherming</a:t>
            </a:r>
          </a:p>
          <a:p>
            <a:pPr lvl="1"/>
            <a:r>
              <a:rPr lang="nl-NL" dirty="0"/>
              <a:t>Bloedvoorziening</a:t>
            </a:r>
          </a:p>
          <a:p>
            <a:pPr marL="484632" indent="-457200"/>
            <a:r>
              <a:rPr lang="nl-NL" dirty="0"/>
              <a:t>Volgende week</a:t>
            </a:r>
          </a:p>
        </p:txBody>
      </p:sp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100A9-716B-4924-9DAF-04916593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Hersenen en alcohol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2A853-4924-404A-BB27-7E7AFB54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nl-NL" dirty="0"/>
          </a:p>
          <a:p>
            <a:pPr marL="365760" lvl="1" indent="0">
              <a:buNone/>
            </a:pPr>
            <a:r>
              <a:rPr lang="nl-NL" sz="1700" dirty="0">
                <a:hlinkClick r:id="rId2"/>
              </a:rPr>
              <a:t>http://biologiepagina.nl/Videobiologie/alcoholvergiftiging.htm</a:t>
            </a:r>
            <a:r>
              <a:rPr lang="nl-NL" sz="17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64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66282-5F6C-43D4-AF2F-76C4636C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8323B-09C2-4E64-A3F3-200B5DBC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Maak individueel de onderstaande opdrachten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Werkboek Gehandicaptenzorg</a:t>
            </a:r>
          </a:p>
          <a:p>
            <a:pPr marL="0" indent="0">
              <a:buNone/>
            </a:pPr>
            <a:r>
              <a:rPr lang="nl-NL" dirty="0"/>
              <a:t>	hoofdstuk 16, verwerkingsvragen 1 t/m 7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34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F9DC-B4F0-4334-9FEA-19AB6B6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Leervraag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69E53-6FBF-43B7-9C16-5421F358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functies van het zenuwstelsel kan je zien bij jouw cliënt?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969577-CDEB-4A62-ACBB-2AFE8C66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22" y="4005064"/>
            <a:ext cx="3441556" cy="2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496" y="476672"/>
            <a:ext cx="8229600" cy="1143000"/>
          </a:xfrm>
        </p:spPr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19672"/>
            <a:ext cx="8229600" cy="5121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Leren </a:t>
            </a:r>
          </a:p>
          <a:p>
            <a:r>
              <a:rPr lang="nl-NL" dirty="0"/>
              <a:t>Reader Zenuwstelsel en hormoonstelsel, blz. 3 t/m 5</a:t>
            </a:r>
          </a:p>
          <a:p>
            <a:endParaRPr lang="nl-NL" dirty="0"/>
          </a:p>
          <a:p>
            <a:r>
              <a:rPr lang="nl-NL" dirty="0"/>
              <a:t>Theorieboek Gehandicaptenzorg	</a:t>
            </a:r>
          </a:p>
          <a:p>
            <a:pPr marL="0" indent="0">
              <a:buNone/>
            </a:pPr>
            <a:r>
              <a:rPr lang="nl-NL" dirty="0"/>
              <a:t>	Hoofdstuk 16.2, 16.3 en 16.6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Oefenen</a:t>
            </a:r>
          </a:p>
          <a:p>
            <a:pPr lvl="1"/>
            <a:r>
              <a:rPr lang="nl-NL" dirty="0">
                <a:hlinkClick r:id="rId2"/>
              </a:rPr>
              <a:t>http://biologiepagina.nl/Flashfiles/Ispring/hersenen.htm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Drillster</a:t>
            </a:r>
            <a:r>
              <a:rPr lang="nl-NL" dirty="0"/>
              <a:t> GEW AF P3 les 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volgende keer neem je mee:</a:t>
            </a:r>
          </a:p>
          <a:p>
            <a:pPr lvl="1"/>
            <a:r>
              <a:rPr lang="nl-NL" dirty="0"/>
              <a:t>Reader Zenuwstelsel en hormoonstelsel</a:t>
            </a:r>
          </a:p>
          <a:p>
            <a:pPr lvl="1"/>
            <a:r>
              <a:rPr lang="nl-NL" dirty="0"/>
              <a:t>Gehandicaptenzorg (theorie- en werkboek)</a:t>
            </a:r>
          </a:p>
        </p:txBody>
      </p:sp>
    </p:spTree>
    <p:extLst>
      <p:ext uri="{BB962C8B-B14F-4D97-AF65-F5344CB8AC3E}">
        <p14:creationId xmlns:p14="http://schemas.microsoft.com/office/powerpoint/2010/main" val="277304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1a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BE5485F-D662-4C5A-A4CE-F2980AA12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63" y="1990725"/>
            <a:ext cx="6973823" cy="17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8E968B3-059D-4F16-AA9B-81E00CDE0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088"/>
            <a:ext cx="7067128" cy="46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52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E6724CD-BFF5-45E0-9163-5768D21E2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7976"/>
            <a:ext cx="7397214" cy="2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1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3a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02685F-019E-4534-ACC1-4A3947A33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58" y="1847088"/>
            <a:ext cx="6029458" cy="48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3b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0EB75D-BA80-4C45-8972-19407208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80" y="1988840"/>
            <a:ext cx="65127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3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4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B32E48E-CCAF-4B8D-A45A-211141AE5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32" y="2060848"/>
            <a:ext cx="750031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BAF45-565E-47B3-9A80-0A1E3D6D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CABFB-6E35-40F6-A44C-8199E331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zenuwstelsel</a:t>
            </a:r>
          </a:p>
          <a:p>
            <a:pPr lvl="1"/>
            <a:r>
              <a:rPr lang="nl-NL" dirty="0"/>
              <a:t>Centrale zenuwstelsel</a:t>
            </a:r>
          </a:p>
          <a:p>
            <a:pPr lvl="1"/>
            <a:r>
              <a:rPr lang="nl-NL" dirty="0"/>
              <a:t>Perifere zenuwstelsel</a:t>
            </a:r>
          </a:p>
          <a:p>
            <a:pPr lvl="1"/>
            <a:r>
              <a:rPr lang="nl-NL" dirty="0"/>
              <a:t>Prikkelroute</a:t>
            </a:r>
          </a:p>
          <a:p>
            <a:r>
              <a:rPr lang="nl-NL" dirty="0"/>
              <a:t>De zintuigen</a:t>
            </a:r>
          </a:p>
          <a:p>
            <a:r>
              <a:rPr lang="nl-NL" dirty="0"/>
              <a:t>Het hormoonstelsel</a:t>
            </a:r>
          </a:p>
          <a:p>
            <a:r>
              <a:rPr lang="nl-NL" dirty="0"/>
              <a:t>Het verouderingsproces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2211346-C9B9-4D84-9CF6-8240A4EA4FD9}"/>
              </a:ext>
            </a:extLst>
          </p:cNvPr>
          <p:cNvSpPr/>
          <p:nvPr/>
        </p:nvSpPr>
        <p:spPr>
          <a:xfrm rot="2475398">
            <a:off x="3626059" y="2009292"/>
            <a:ext cx="58016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Periode 3</a:t>
            </a:r>
          </a:p>
        </p:txBody>
      </p:sp>
    </p:spTree>
    <p:extLst>
      <p:ext uri="{BB962C8B-B14F-4D97-AF65-F5344CB8AC3E}">
        <p14:creationId xmlns:p14="http://schemas.microsoft.com/office/powerpoint/2010/main" val="22623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AF345AC-0739-494A-A2CC-C25A621C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78" y="1988840"/>
            <a:ext cx="727608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6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6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2AD5CC9-6616-4586-B6A4-FCCC200AC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6927"/>
            <a:ext cx="5987008" cy="48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69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7a en 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2118F6E-A07F-422B-9730-DCDCC2848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27" y="1847088"/>
            <a:ext cx="7287077" cy="31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7c en 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E12157E-30BB-4350-9444-C6E8D4C9D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678893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F9DC-B4F0-4334-9FEA-19AB6B6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Leervraag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69E53-6FBF-43B7-9C16-5421F358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functies van het zenuwstelsel kan je zien bij jouw cliënt?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969577-CDEB-4A62-ACBB-2AFE8C66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22" y="4005064"/>
            <a:ext cx="3441556" cy="2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7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52248-686D-4552-8BAB-B6673CCA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weet jij van het zenuwstelsel?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98D8F92-C89E-4A3D-AA5D-76B9171B6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520156"/>
            <a:ext cx="4286250" cy="3219450"/>
          </a:xfrm>
        </p:spPr>
      </p:pic>
    </p:spTree>
    <p:extLst>
      <p:ext uri="{BB962C8B-B14F-4D97-AF65-F5344CB8AC3E}">
        <p14:creationId xmlns:p14="http://schemas.microsoft.com/office/powerpoint/2010/main" val="102170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6D798-C584-4CFF-8EFB-48E093A4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C78779-D1B5-4EC7-B4F9-62008176A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Bestaat uit:</a:t>
            </a:r>
          </a:p>
          <a:p>
            <a:r>
              <a:rPr lang="nl-NL" dirty="0"/>
              <a:t>Centrale zenuwstelsel</a:t>
            </a:r>
          </a:p>
          <a:p>
            <a:pPr lvl="1"/>
            <a:r>
              <a:rPr lang="nl-NL" dirty="0"/>
              <a:t>Hersenen</a:t>
            </a:r>
          </a:p>
          <a:p>
            <a:pPr lvl="1"/>
            <a:r>
              <a:rPr lang="nl-NL" dirty="0"/>
              <a:t>Ruggenmerg</a:t>
            </a:r>
          </a:p>
          <a:p>
            <a:r>
              <a:rPr lang="nl-NL" dirty="0"/>
              <a:t>Perifere zenuwstelsel</a:t>
            </a:r>
          </a:p>
          <a:p>
            <a:pPr lvl="1"/>
            <a:r>
              <a:rPr lang="nl-NL" dirty="0"/>
              <a:t>Zenuwen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466BF3-9817-426B-943E-A45ED0FF6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36213"/>
          <a:stretch/>
        </p:blipFill>
        <p:spPr>
          <a:xfrm>
            <a:off x="4061089" y="1799300"/>
            <a:ext cx="4625711" cy="49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B424A-589D-483B-80D8-67E9E041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C0350-7E51-4DE0-AA93-EB3CA3E5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Zoek een plaatje van de binnenkant  van de hersenen.</a:t>
            </a:r>
          </a:p>
          <a:p>
            <a:pPr marL="0" indent="0">
              <a:buNone/>
            </a:pPr>
            <a:r>
              <a:rPr lang="nl-NL" dirty="0"/>
              <a:t>Teken deze na.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Zoek op welke functies de verschillende onderdelen hebben</a:t>
            </a:r>
          </a:p>
        </p:txBody>
      </p:sp>
    </p:spTree>
    <p:extLst>
      <p:ext uri="{BB962C8B-B14F-4D97-AF65-F5344CB8AC3E}">
        <p14:creationId xmlns:p14="http://schemas.microsoft.com/office/powerpoint/2010/main" val="98631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Centrale zenuwstelsel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31640" y="1920875"/>
            <a:ext cx="2988675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Te verdelen in:</a:t>
            </a:r>
          </a:p>
          <a:p>
            <a:pPr lvl="1"/>
            <a:r>
              <a:rPr lang="nl-NL" dirty="0"/>
              <a:t>Hersenen</a:t>
            </a:r>
          </a:p>
          <a:p>
            <a:pPr lvl="1"/>
            <a:r>
              <a:rPr lang="nl-NL" dirty="0"/>
              <a:t>Ruggenmerg</a:t>
            </a:r>
          </a:p>
          <a:p>
            <a:pPr lvl="1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357333" y="5517232"/>
            <a:ext cx="91810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6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8986B-9714-4498-B0B6-FFDEAFEF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Centrale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F9506-8B6F-42B7-B33A-10AE217D4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Hersenen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dirty="0"/>
              <a:t>Te verdelen in:</a:t>
            </a:r>
          </a:p>
          <a:p>
            <a:r>
              <a:rPr lang="nl-NL" dirty="0"/>
              <a:t>Grote hersenen</a:t>
            </a:r>
          </a:p>
          <a:p>
            <a:r>
              <a:rPr lang="nl-NL" dirty="0"/>
              <a:t>Kleine hersenen</a:t>
            </a:r>
          </a:p>
          <a:p>
            <a:r>
              <a:rPr lang="nl-NL" dirty="0"/>
              <a:t>Tussenhersenen</a:t>
            </a:r>
          </a:p>
          <a:p>
            <a:r>
              <a:rPr lang="nl-NL" dirty="0"/>
              <a:t>Hersenstam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900" dirty="0">
                <a:hlinkClick r:id="rId2"/>
              </a:rPr>
              <a:t>https://www.youtube.com/watch?v=lG7HnNqt3w8</a:t>
            </a:r>
            <a:r>
              <a:rPr lang="nl-NL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677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b8d86254900a858b54199c01f052a001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469f6cfc5da653e39bd30db76dc3184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203764-F554-4F31-BF5C-5320CFFCE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2BA7F8-BBCC-44EC-84B5-99181C449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2D457-848A-44DA-92F1-DC3A3433C7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422</Words>
  <Application>Microsoft Office PowerPoint</Application>
  <PresentationFormat>Diavoorstelling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 Black</vt:lpstr>
      <vt:lpstr>Calibri</vt:lpstr>
      <vt:lpstr>Constantia</vt:lpstr>
      <vt:lpstr>Wingdings 2</vt:lpstr>
      <vt:lpstr>Stroom</vt:lpstr>
      <vt:lpstr> Het zenuwstelsel</vt:lpstr>
      <vt:lpstr>Inhoud</vt:lpstr>
      <vt:lpstr>Introductie</vt:lpstr>
      <vt:lpstr>Leervraag van vandaag</vt:lpstr>
      <vt:lpstr>Wat weet jij van het zenuwstelsel?</vt:lpstr>
      <vt:lpstr>Het zenuwstelsel</vt:lpstr>
      <vt:lpstr>Opdracht</vt:lpstr>
      <vt:lpstr>Centrale zenuwstelsel</vt:lpstr>
      <vt:lpstr>Centrale zenuwstelsel</vt:lpstr>
      <vt:lpstr>Grote hersenen</vt:lpstr>
      <vt:lpstr>Kleine hersenen</vt:lpstr>
      <vt:lpstr>Tussenhersenen</vt:lpstr>
      <vt:lpstr>Hersenstam </vt:lpstr>
      <vt:lpstr>Opdracht</vt:lpstr>
      <vt:lpstr>Centrale zenuwstelsel</vt:lpstr>
      <vt:lpstr>Opdracht</vt:lpstr>
      <vt:lpstr>Bescherming</vt:lpstr>
      <vt:lpstr>Hersenvliezen en hersenvocht</vt:lpstr>
      <vt:lpstr>Bloedvoorziening hersenen</vt:lpstr>
      <vt:lpstr>Hersenen en alcohol</vt:lpstr>
      <vt:lpstr>Opdracht</vt:lpstr>
      <vt:lpstr>Leervraag van vandaag</vt:lpstr>
      <vt:lpstr>Volgende week</vt:lpstr>
      <vt:lpstr>Antwoord verwerkingsopdracht; vraag 1a</vt:lpstr>
      <vt:lpstr>Antwoord verwerkingsopdracht; vraag 1</vt:lpstr>
      <vt:lpstr>Antwoord verwerkingsopdracht; vraag 2</vt:lpstr>
      <vt:lpstr>Antwoord verwerkingsopdracht; vraag 3a</vt:lpstr>
      <vt:lpstr>Antwoord verwerkingsopdracht; vraag 3b</vt:lpstr>
      <vt:lpstr>Antwoord verwerkingsopdracht; vraag 4</vt:lpstr>
      <vt:lpstr>Antwoord verwerkingsopdracht; vraag 5</vt:lpstr>
      <vt:lpstr>Antwoord verwerkingsopdracht; vraag 6 </vt:lpstr>
      <vt:lpstr>Antwoord verwerkingsopdracht; vraag 7a en b</vt:lpstr>
      <vt:lpstr>Antwoord verwerkingsopdracht; vraag 7c en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zenuwstelsel</dc:title>
  <dc:creator>Hinte,M.L. van</dc:creator>
  <cp:lastModifiedBy>Femke van der Wal</cp:lastModifiedBy>
  <cp:revision>30</cp:revision>
  <dcterms:created xsi:type="dcterms:W3CDTF">2014-09-01T13:26:36Z</dcterms:created>
  <dcterms:modified xsi:type="dcterms:W3CDTF">2020-10-29T10:23:31Z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  <property fmtid="{D5CDD505-2E9C-101B-9397-08002B2CF9AE}" pid="3" name="AuthorIds_UIVersion_1536">
    <vt:lpwstr>4</vt:lpwstr>
  </property>
  <property fmtid="{D5CDD505-2E9C-101B-9397-08002B2CF9AE}" pid="4" name="Order">
    <vt:r8>10709500</vt:r8>
  </property>
  <property fmtid="{D5CDD505-2E9C-101B-9397-08002B2CF9AE}" pid="5" name="ComplianceAssetId">
    <vt:lpwstr/>
  </property>
  <property fmtid="{D5CDD505-2E9C-101B-9397-08002B2CF9AE}" pid="6" name="_SourceUrl">
    <vt:lpwstr/>
  </property>
  <property fmtid="{D5CDD505-2E9C-101B-9397-08002B2CF9AE}" pid="7" name="_SharedFileIndex">
    <vt:lpwstr/>
  </property>
</Properties>
</file>